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91EA90-299D-408F-8937-22D1B41D662C}">
          <p14:sldIdLst>
            <p14:sldId id="256"/>
            <p14:sldId id="257"/>
            <p14:sldId id="258"/>
            <p14:sldId id="259"/>
            <p14:sldId id="260"/>
            <p14:sldId id="263"/>
            <p14:sldId id="262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51CD1-2FDF-4633-BCE8-F9D53A0F2912}" v="195" dt="2023-04-01T09:06:51.6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38" autoAdjust="0"/>
  </p:normalViewPr>
  <p:slideViewPr>
    <p:cSldViewPr snapToGrid="0">
      <p:cViewPr varScale="1">
        <p:scale>
          <a:sx n="104" d="100"/>
          <a:sy n="104" d="100"/>
        </p:scale>
        <p:origin x="8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an Akhtar" userId="98df36012ce047bc" providerId="LiveId" clId="{99D51CD1-2FDF-4633-BCE8-F9D53A0F2912}"/>
    <pc:docChg chg="undo custSel addSld delSld modSld sldOrd addSection delSection modSection">
      <pc:chgData name="Hasan Akhtar" userId="98df36012ce047bc" providerId="LiveId" clId="{99D51CD1-2FDF-4633-BCE8-F9D53A0F2912}" dt="2023-04-01T09:15:45.497" v="651" actId="1076"/>
      <pc:docMkLst>
        <pc:docMk/>
      </pc:docMkLst>
      <pc:sldChg chg="addSp delSp modSp mod modTransition delAnim modAnim">
        <pc:chgData name="Hasan Akhtar" userId="98df36012ce047bc" providerId="LiveId" clId="{99D51CD1-2FDF-4633-BCE8-F9D53A0F2912}" dt="2023-03-31T09:39:20.921" v="364" actId="478"/>
        <pc:sldMkLst>
          <pc:docMk/>
          <pc:sldMk cId="1449894357" sldId="256"/>
        </pc:sldMkLst>
        <pc:picChg chg="add del mod">
          <ac:chgData name="Hasan Akhtar" userId="98df36012ce047bc" providerId="LiveId" clId="{99D51CD1-2FDF-4633-BCE8-F9D53A0F2912}" dt="2023-03-31T09:39:20.921" v="364" actId="478"/>
          <ac:picMkLst>
            <pc:docMk/>
            <pc:sldMk cId="1449894357" sldId="256"/>
            <ac:picMk id="5" creationId="{3596F7C1-D9E6-9365-370F-F278C60DBD97}"/>
          </ac:picMkLst>
        </pc:picChg>
      </pc:sldChg>
      <pc:sldChg chg="addSp delSp modSp add mod">
        <pc:chgData name="Hasan Akhtar" userId="98df36012ce047bc" providerId="LiveId" clId="{99D51CD1-2FDF-4633-BCE8-F9D53A0F2912}" dt="2022-12-01T17:20:57.334" v="144" actId="1076"/>
        <pc:sldMkLst>
          <pc:docMk/>
          <pc:sldMk cId="2280666496" sldId="258"/>
        </pc:sldMkLst>
        <pc:spChg chg="add mod">
          <ac:chgData name="Hasan Akhtar" userId="98df36012ce047bc" providerId="LiveId" clId="{99D51CD1-2FDF-4633-BCE8-F9D53A0F2912}" dt="2022-12-01T17:20:57.334" v="144" actId="1076"/>
          <ac:spMkLst>
            <pc:docMk/>
            <pc:sldMk cId="2280666496" sldId="258"/>
            <ac:spMk id="6" creationId="{C9F7607D-3F99-3301-EC2B-0B71687FD0D2}"/>
          </ac:spMkLst>
        </pc:spChg>
        <pc:spChg chg="del">
          <ac:chgData name="Hasan Akhtar" userId="98df36012ce047bc" providerId="LiveId" clId="{99D51CD1-2FDF-4633-BCE8-F9D53A0F2912}" dt="2022-12-01T17:17:42.702" v="110" actId="478"/>
          <ac:spMkLst>
            <pc:docMk/>
            <pc:sldMk cId="2280666496" sldId="258"/>
            <ac:spMk id="15" creationId="{F831ADD7-2334-0F81-AD0A-89ABB3A3B9A1}"/>
          </ac:spMkLst>
        </pc:spChg>
        <pc:picChg chg="del">
          <ac:chgData name="Hasan Akhtar" userId="98df36012ce047bc" providerId="LiveId" clId="{99D51CD1-2FDF-4633-BCE8-F9D53A0F2912}" dt="2022-12-01T17:17:42.702" v="110" actId="478"/>
          <ac:picMkLst>
            <pc:docMk/>
            <pc:sldMk cId="2280666496" sldId="258"/>
            <ac:picMk id="3" creationId="{F94EEC94-C05D-EFD7-BC13-D43DCDF7553E}"/>
          </ac:picMkLst>
        </pc:picChg>
        <pc:picChg chg="add mod">
          <ac:chgData name="Hasan Akhtar" userId="98df36012ce047bc" providerId="LiveId" clId="{99D51CD1-2FDF-4633-BCE8-F9D53A0F2912}" dt="2022-12-01T17:20:47.203" v="143" actId="1076"/>
          <ac:picMkLst>
            <pc:docMk/>
            <pc:sldMk cId="2280666496" sldId="258"/>
            <ac:picMk id="4" creationId="{BE29E763-CC95-FF92-F15A-26CEB625B32B}"/>
          </ac:picMkLst>
        </pc:picChg>
        <pc:picChg chg="del">
          <ac:chgData name="Hasan Akhtar" userId="98df36012ce047bc" providerId="LiveId" clId="{99D51CD1-2FDF-4633-BCE8-F9D53A0F2912}" dt="2022-12-01T17:17:42.702" v="110" actId="478"/>
          <ac:picMkLst>
            <pc:docMk/>
            <pc:sldMk cId="2280666496" sldId="258"/>
            <ac:picMk id="5" creationId="{0185754D-51EB-7F54-48A3-CC647BD1AF81}"/>
          </ac:picMkLst>
        </pc:picChg>
        <pc:picChg chg="del">
          <ac:chgData name="Hasan Akhtar" userId="98df36012ce047bc" providerId="LiveId" clId="{99D51CD1-2FDF-4633-BCE8-F9D53A0F2912}" dt="2022-12-01T17:17:42.702" v="110" actId="478"/>
          <ac:picMkLst>
            <pc:docMk/>
            <pc:sldMk cId="2280666496" sldId="258"/>
            <ac:picMk id="7" creationId="{1F96F0B2-FF40-A63B-2F6F-59288FD587E4}"/>
          </ac:picMkLst>
        </pc:picChg>
        <pc:picChg chg="del">
          <ac:chgData name="Hasan Akhtar" userId="98df36012ce047bc" providerId="LiveId" clId="{99D51CD1-2FDF-4633-BCE8-F9D53A0F2912}" dt="2022-12-01T17:17:42.702" v="110" actId="478"/>
          <ac:picMkLst>
            <pc:docMk/>
            <pc:sldMk cId="2280666496" sldId="258"/>
            <ac:picMk id="9" creationId="{63B99545-1F8B-AAF7-4109-3CC5EAFF82C3}"/>
          </ac:picMkLst>
        </pc:picChg>
        <pc:picChg chg="del mod">
          <ac:chgData name="Hasan Akhtar" userId="98df36012ce047bc" providerId="LiveId" clId="{99D51CD1-2FDF-4633-BCE8-F9D53A0F2912}" dt="2022-12-01T17:17:42.702" v="110" actId="478"/>
          <ac:picMkLst>
            <pc:docMk/>
            <pc:sldMk cId="2280666496" sldId="258"/>
            <ac:picMk id="13" creationId="{97777357-57E0-C612-D033-CD073010C474}"/>
          </ac:picMkLst>
        </pc:picChg>
        <pc:picChg chg="del">
          <ac:chgData name="Hasan Akhtar" userId="98df36012ce047bc" providerId="LiveId" clId="{99D51CD1-2FDF-4633-BCE8-F9D53A0F2912}" dt="2022-12-01T17:17:42.702" v="110" actId="478"/>
          <ac:picMkLst>
            <pc:docMk/>
            <pc:sldMk cId="2280666496" sldId="258"/>
            <ac:picMk id="14" creationId="{20A9D6AD-C086-938A-CFA4-5230B38F2AD3}"/>
          </ac:picMkLst>
        </pc:picChg>
      </pc:sldChg>
      <pc:sldChg chg="addSp delSp modSp new del mod modAnim">
        <pc:chgData name="Hasan Akhtar" userId="98df36012ce047bc" providerId="LiveId" clId="{99D51CD1-2FDF-4633-BCE8-F9D53A0F2912}" dt="2022-12-01T17:17:20.021" v="107" actId="47"/>
        <pc:sldMkLst>
          <pc:docMk/>
          <pc:sldMk cId="3338401496" sldId="258"/>
        </pc:sldMkLst>
        <pc:spChg chg="add mod">
          <ac:chgData name="Hasan Akhtar" userId="98df36012ce047bc" providerId="LiveId" clId="{99D51CD1-2FDF-4633-BCE8-F9D53A0F2912}" dt="2022-11-07T19:16:16.531" v="47" actId="1076"/>
          <ac:spMkLst>
            <pc:docMk/>
            <pc:sldMk cId="3338401496" sldId="258"/>
            <ac:spMk id="2" creationId="{429A8DEB-0452-4E5A-2922-72CC3C79318A}"/>
          </ac:spMkLst>
        </pc:spChg>
        <pc:picChg chg="add del mod ord">
          <ac:chgData name="Hasan Akhtar" userId="98df36012ce047bc" providerId="LiveId" clId="{99D51CD1-2FDF-4633-BCE8-F9D53A0F2912}" dt="2022-11-07T19:16:38.804" v="49" actId="478"/>
          <ac:picMkLst>
            <pc:docMk/>
            <pc:sldMk cId="3338401496" sldId="258"/>
            <ac:picMk id="3" creationId="{B99BEA23-D409-1F24-2F74-30A117ABA0A7}"/>
          </ac:picMkLst>
        </pc:picChg>
        <pc:picChg chg="add mod">
          <ac:chgData name="Hasan Akhtar" userId="98df36012ce047bc" providerId="LiveId" clId="{99D51CD1-2FDF-4633-BCE8-F9D53A0F2912}" dt="2022-11-07T19:16:13.393" v="46" actId="1076"/>
          <ac:picMkLst>
            <pc:docMk/>
            <pc:sldMk cId="3338401496" sldId="258"/>
            <ac:picMk id="5" creationId="{168F2212-E3F8-9016-57BB-5E710B2B2B09}"/>
          </ac:picMkLst>
        </pc:picChg>
        <pc:picChg chg="add mod">
          <ac:chgData name="Hasan Akhtar" userId="98df36012ce047bc" providerId="LiveId" clId="{99D51CD1-2FDF-4633-BCE8-F9D53A0F2912}" dt="2022-11-07T19:16:19.140" v="48" actId="1076"/>
          <ac:picMkLst>
            <pc:docMk/>
            <pc:sldMk cId="3338401496" sldId="258"/>
            <ac:picMk id="7" creationId="{432CE2F1-EF47-D623-E075-660F92C8F9F7}"/>
          </ac:picMkLst>
        </pc:picChg>
        <pc:picChg chg="add mod ord">
          <ac:chgData name="Hasan Akhtar" userId="98df36012ce047bc" providerId="LiveId" clId="{99D51CD1-2FDF-4633-BCE8-F9D53A0F2912}" dt="2022-11-07T19:16:51.525" v="53" actId="167"/>
          <ac:picMkLst>
            <pc:docMk/>
            <pc:sldMk cId="3338401496" sldId="258"/>
            <ac:picMk id="8" creationId="{A1D82122-96A5-A840-0872-48CB185B185D}"/>
          </ac:picMkLst>
        </pc:picChg>
      </pc:sldChg>
      <pc:sldChg chg="modSp add mod">
        <pc:chgData name="Hasan Akhtar" userId="98df36012ce047bc" providerId="LiveId" clId="{99D51CD1-2FDF-4633-BCE8-F9D53A0F2912}" dt="2022-12-01T17:21:24.249" v="150" actId="14100"/>
        <pc:sldMkLst>
          <pc:docMk/>
          <pc:sldMk cId="1857042792" sldId="259"/>
        </pc:sldMkLst>
        <pc:spChg chg="mod">
          <ac:chgData name="Hasan Akhtar" userId="98df36012ce047bc" providerId="LiveId" clId="{99D51CD1-2FDF-4633-BCE8-F9D53A0F2912}" dt="2022-12-01T17:21:24.249" v="150" actId="14100"/>
          <ac:spMkLst>
            <pc:docMk/>
            <pc:sldMk cId="1857042792" sldId="259"/>
            <ac:spMk id="6" creationId="{C9F7607D-3F99-3301-EC2B-0B71687FD0D2}"/>
          </ac:spMkLst>
        </pc:spChg>
      </pc:sldChg>
      <pc:sldChg chg="addSp delSp modSp new del mod modAnim">
        <pc:chgData name="Hasan Akhtar" userId="98df36012ce047bc" providerId="LiveId" clId="{99D51CD1-2FDF-4633-BCE8-F9D53A0F2912}" dt="2022-12-01T17:17:19.410" v="106" actId="47"/>
        <pc:sldMkLst>
          <pc:docMk/>
          <pc:sldMk cId="2152330749" sldId="259"/>
        </pc:sldMkLst>
        <pc:spChg chg="add mod">
          <ac:chgData name="Hasan Akhtar" userId="98df36012ce047bc" providerId="LiveId" clId="{99D51CD1-2FDF-4633-BCE8-F9D53A0F2912}" dt="2022-11-11T17:34:31.107" v="69" actId="339"/>
          <ac:spMkLst>
            <pc:docMk/>
            <pc:sldMk cId="2152330749" sldId="259"/>
            <ac:spMk id="2" creationId="{7E256111-3568-025D-B80C-119CBEB7D2FD}"/>
          </ac:spMkLst>
        </pc:spChg>
        <pc:picChg chg="add del mod ord">
          <ac:chgData name="Hasan Akhtar" userId="98df36012ce047bc" providerId="LiveId" clId="{99D51CD1-2FDF-4633-BCE8-F9D53A0F2912}" dt="2022-11-11T17:36:43.219" v="82" actId="478"/>
          <ac:picMkLst>
            <pc:docMk/>
            <pc:sldMk cId="2152330749" sldId="259"/>
            <ac:picMk id="3" creationId="{116A3496-8CD2-1F6B-641A-95DE47EF9019}"/>
          </ac:picMkLst>
        </pc:picChg>
        <pc:picChg chg="add mod">
          <ac:chgData name="Hasan Akhtar" userId="98df36012ce047bc" providerId="LiveId" clId="{99D51CD1-2FDF-4633-BCE8-F9D53A0F2912}" dt="2022-11-11T17:36:22.553" v="78"/>
          <ac:picMkLst>
            <pc:docMk/>
            <pc:sldMk cId="2152330749" sldId="259"/>
            <ac:picMk id="5" creationId="{517FC3ED-8EEC-0F34-A352-6015B23AC252}"/>
          </ac:picMkLst>
        </pc:picChg>
        <pc:picChg chg="add del mod">
          <ac:chgData name="Hasan Akhtar" userId="98df36012ce047bc" providerId="LiveId" clId="{99D51CD1-2FDF-4633-BCE8-F9D53A0F2912}" dt="2022-11-11T17:36:42.540" v="81"/>
          <ac:picMkLst>
            <pc:docMk/>
            <pc:sldMk cId="2152330749" sldId="259"/>
            <ac:picMk id="6" creationId="{FF472C47-A40D-5660-6C15-FEE3F2F4500C}"/>
          </ac:picMkLst>
        </pc:picChg>
        <pc:picChg chg="add mod ord">
          <ac:chgData name="Hasan Akhtar" userId="98df36012ce047bc" providerId="LiveId" clId="{99D51CD1-2FDF-4633-BCE8-F9D53A0F2912}" dt="2022-11-11T17:36:53.489" v="85" actId="170"/>
          <ac:picMkLst>
            <pc:docMk/>
            <pc:sldMk cId="2152330749" sldId="259"/>
            <ac:picMk id="7" creationId="{4667C6CC-1BC0-54C4-0C58-6AECB91FB3E8}"/>
          </ac:picMkLst>
        </pc:picChg>
      </pc:sldChg>
      <pc:sldChg chg="addSp modSp new del mod">
        <pc:chgData name="Hasan Akhtar" userId="98df36012ce047bc" providerId="LiveId" clId="{99D51CD1-2FDF-4633-BCE8-F9D53A0F2912}" dt="2022-12-01T17:17:18.861" v="105" actId="47"/>
        <pc:sldMkLst>
          <pc:docMk/>
          <pc:sldMk cId="896298867" sldId="260"/>
        </pc:sldMkLst>
        <pc:picChg chg="add mod ord">
          <ac:chgData name="Hasan Akhtar" userId="98df36012ce047bc" providerId="LiveId" clId="{99D51CD1-2FDF-4633-BCE8-F9D53A0F2912}" dt="2022-11-12T10:06:47.067" v="104" actId="1076"/>
          <ac:picMkLst>
            <pc:docMk/>
            <pc:sldMk cId="896298867" sldId="260"/>
            <ac:picMk id="3" creationId="{F29EBFAB-306F-0078-3346-36CD3FBB8B07}"/>
          </ac:picMkLst>
        </pc:picChg>
        <pc:picChg chg="add mod">
          <ac:chgData name="Hasan Akhtar" userId="98df36012ce047bc" providerId="LiveId" clId="{99D51CD1-2FDF-4633-BCE8-F9D53A0F2912}" dt="2022-11-12T10:06:43.525" v="103" actId="1076"/>
          <ac:picMkLst>
            <pc:docMk/>
            <pc:sldMk cId="896298867" sldId="260"/>
            <ac:picMk id="5" creationId="{74FFE18F-AF92-77D2-29BA-AFBF5C591127}"/>
          </ac:picMkLst>
        </pc:picChg>
      </pc:sldChg>
      <pc:sldChg chg="addSp delSp modSp new mod setBg">
        <pc:chgData name="Hasan Akhtar" userId="98df36012ce047bc" providerId="LiveId" clId="{99D51CD1-2FDF-4633-BCE8-F9D53A0F2912}" dt="2023-02-26T15:24:38.795" v="362" actId="1076"/>
        <pc:sldMkLst>
          <pc:docMk/>
          <pc:sldMk cId="2814279838" sldId="260"/>
        </pc:sldMkLst>
        <pc:spChg chg="add del">
          <ac:chgData name="Hasan Akhtar" userId="98df36012ce047bc" providerId="LiveId" clId="{99D51CD1-2FDF-4633-BCE8-F9D53A0F2912}" dt="2023-02-26T15:23:40.303" v="335" actId="22"/>
          <ac:spMkLst>
            <pc:docMk/>
            <pc:sldMk cId="2814279838" sldId="260"/>
            <ac:spMk id="5" creationId="{DA13EEEB-8A3D-A680-7CDC-C1E43FB141D0}"/>
          </ac:spMkLst>
        </pc:spChg>
        <pc:spChg chg="add mod">
          <ac:chgData name="Hasan Akhtar" userId="98df36012ce047bc" providerId="LiveId" clId="{99D51CD1-2FDF-4633-BCE8-F9D53A0F2912}" dt="2022-12-21T21:45:49.410" v="201" actId="14100"/>
          <ac:spMkLst>
            <pc:docMk/>
            <pc:sldMk cId="2814279838" sldId="260"/>
            <ac:spMk id="8" creationId="{4DFF2150-A8D9-415F-5B09-9C8E62054F81}"/>
          </ac:spMkLst>
        </pc:spChg>
        <pc:spChg chg="add mod">
          <ac:chgData name="Hasan Akhtar" userId="98df36012ce047bc" providerId="LiveId" clId="{99D51CD1-2FDF-4633-BCE8-F9D53A0F2912}" dt="2023-02-26T15:24:38.795" v="362" actId="1076"/>
          <ac:spMkLst>
            <pc:docMk/>
            <pc:sldMk cId="2814279838" sldId="260"/>
            <ac:spMk id="9" creationId="{33ED8DE6-375B-5A11-4CDF-8784529C2884}"/>
          </ac:spMkLst>
        </pc:spChg>
        <pc:spChg chg="add del">
          <ac:chgData name="Hasan Akhtar" userId="98df36012ce047bc" providerId="LiveId" clId="{99D51CD1-2FDF-4633-BCE8-F9D53A0F2912}" dt="2022-12-21T21:41:41.386" v="156" actId="26606"/>
          <ac:spMkLst>
            <pc:docMk/>
            <pc:sldMk cId="2814279838" sldId="260"/>
            <ac:spMk id="9" creationId="{BC3E363D-4793-4E9B-88F5-58007346CFBE}"/>
          </ac:spMkLst>
        </pc:spChg>
        <pc:spChg chg="add mod">
          <ac:chgData name="Hasan Akhtar" userId="98df36012ce047bc" providerId="LiveId" clId="{99D51CD1-2FDF-4633-BCE8-F9D53A0F2912}" dt="2022-12-21T21:48:43.752" v="238" actId="14100"/>
          <ac:spMkLst>
            <pc:docMk/>
            <pc:sldMk cId="2814279838" sldId="260"/>
            <ac:spMk id="13" creationId="{64A20B85-045D-702E-E2A5-83ED15765CF5}"/>
          </ac:spMkLst>
        </pc:spChg>
        <pc:picChg chg="add mod">
          <ac:chgData name="Hasan Akhtar" userId="98df36012ce047bc" providerId="LiveId" clId="{99D51CD1-2FDF-4633-BCE8-F9D53A0F2912}" dt="2022-12-21T21:47:47.905" v="210" actId="1076"/>
          <ac:picMkLst>
            <pc:docMk/>
            <pc:sldMk cId="2814279838" sldId="260"/>
            <ac:picMk id="2" creationId="{5BCADAD6-289E-2900-CA59-F02D70714A2F}"/>
          </ac:picMkLst>
        </pc:picChg>
        <pc:picChg chg="add mod ord modCrop">
          <ac:chgData name="Hasan Akhtar" userId="98df36012ce047bc" providerId="LiveId" clId="{99D51CD1-2FDF-4633-BCE8-F9D53A0F2912}" dt="2022-12-21T21:45:14.975" v="180" actId="1076"/>
          <ac:picMkLst>
            <pc:docMk/>
            <pc:sldMk cId="2814279838" sldId="260"/>
            <ac:picMk id="4" creationId="{96273246-AAF5-EEE8-162F-9C68703CAC44}"/>
          </ac:picMkLst>
        </pc:picChg>
        <pc:picChg chg="add del mod">
          <ac:chgData name="Hasan Akhtar" userId="98df36012ce047bc" providerId="LiveId" clId="{99D51CD1-2FDF-4633-BCE8-F9D53A0F2912}" dt="2022-12-21T21:45:13.214" v="179" actId="478"/>
          <ac:picMkLst>
            <pc:docMk/>
            <pc:sldMk cId="2814279838" sldId="260"/>
            <ac:picMk id="6" creationId="{8EB5745A-2EEC-2572-30E6-FBF5AD789018}"/>
          </ac:picMkLst>
        </pc:picChg>
        <pc:picChg chg="add del">
          <ac:chgData name="Hasan Akhtar" userId="98df36012ce047bc" providerId="LiveId" clId="{99D51CD1-2FDF-4633-BCE8-F9D53A0F2912}" dt="2022-12-21T21:41:41.386" v="156" actId="26606"/>
          <ac:picMkLst>
            <pc:docMk/>
            <pc:sldMk cId="2814279838" sldId="260"/>
            <ac:picMk id="7" creationId="{43BCD4D4-0FCB-418E-9D58-033B2DB4157F}"/>
          </ac:picMkLst>
        </pc:picChg>
        <pc:picChg chg="add mod">
          <ac:chgData name="Hasan Akhtar" userId="98df36012ce047bc" providerId="LiveId" clId="{99D51CD1-2FDF-4633-BCE8-F9D53A0F2912}" dt="2023-02-26T15:23:59.135" v="342"/>
          <ac:picMkLst>
            <pc:docMk/>
            <pc:sldMk cId="2814279838" sldId="260"/>
            <ac:picMk id="7" creationId="{DC35DC99-B8CC-54E7-F960-03102B32CE5B}"/>
          </ac:picMkLst>
        </pc:picChg>
        <pc:picChg chg="add del">
          <ac:chgData name="Hasan Akhtar" userId="98df36012ce047bc" providerId="LiveId" clId="{99D51CD1-2FDF-4633-BCE8-F9D53A0F2912}" dt="2022-12-21T21:41:41.386" v="156" actId="26606"/>
          <ac:picMkLst>
            <pc:docMk/>
            <pc:sldMk cId="2814279838" sldId="260"/>
            <ac:picMk id="11" creationId="{AA3F2319-3466-4D84-ABE4-77BC773F35D1}"/>
          </ac:picMkLst>
        </pc:picChg>
        <pc:picChg chg="add del mod">
          <ac:chgData name="Hasan Akhtar" userId="98df36012ce047bc" providerId="LiveId" clId="{99D51CD1-2FDF-4633-BCE8-F9D53A0F2912}" dt="2022-12-21T21:46:54.337" v="208" actId="478"/>
          <ac:picMkLst>
            <pc:docMk/>
            <pc:sldMk cId="2814279838" sldId="260"/>
            <ac:picMk id="12" creationId="{D25673ED-30A0-C25C-F4D1-2E46C703BBB0}"/>
          </ac:picMkLst>
        </pc:picChg>
        <pc:picChg chg="add mod">
          <ac:chgData name="Hasan Akhtar" userId="98df36012ce047bc" providerId="LiveId" clId="{99D51CD1-2FDF-4633-BCE8-F9D53A0F2912}" dt="2022-12-21T21:48:26.877" v="219" actId="1076"/>
          <ac:picMkLst>
            <pc:docMk/>
            <pc:sldMk cId="2814279838" sldId="260"/>
            <ac:picMk id="15" creationId="{B1C62C62-47FD-7775-14B8-067858D1E5BF}"/>
          </ac:picMkLst>
        </pc:picChg>
      </pc:sldChg>
      <pc:sldChg chg="add del ord">
        <pc:chgData name="Hasan Akhtar" userId="98df36012ce047bc" providerId="LiveId" clId="{99D51CD1-2FDF-4633-BCE8-F9D53A0F2912}" dt="2022-12-22T15:50:48.455" v="317" actId="47"/>
        <pc:sldMkLst>
          <pc:docMk/>
          <pc:sldMk cId="3585903483" sldId="261"/>
        </pc:sldMkLst>
      </pc:sldChg>
      <pc:sldChg chg="addSp modSp add mod">
        <pc:chgData name="Hasan Akhtar" userId="98df36012ce047bc" providerId="LiveId" clId="{99D51CD1-2FDF-4633-BCE8-F9D53A0F2912}" dt="2022-12-22T15:51:06.680" v="321" actId="14100"/>
        <pc:sldMkLst>
          <pc:docMk/>
          <pc:sldMk cId="2991192389" sldId="262"/>
        </pc:sldMkLst>
        <pc:spChg chg="add mod">
          <ac:chgData name="Hasan Akhtar" userId="98df36012ce047bc" providerId="LiveId" clId="{99D51CD1-2FDF-4633-BCE8-F9D53A0F2912}" dt="2022-12-22T15:50:42.203" v="316" actId="1076"/>
          <ac:spMkLst>
            <pc:docMk/>
            <pc:sldMk cId="2991192389" sldId="262"/>
            <ac:spMk id="2" creationId="{5D31DB63-5765-6543-DB50-246B45ABA687}"/>
          </ac:spMkLst>
        </pc:spChg>
        <pc:spChg chg="mod">
          <ac:chgData name="Hasan Akhtar" userId="98df36012ce047bc" providerId="LiveId" clId="{99D51CD1-2FDF-4633-BCE8-F9D53A0F2912}" dt="2022-12-22T15:48:43.394" v="268" actId="1076"/>
          <ac:spMkLst>
            <pc:docMk/>
            <pc:sldMk cId="2991192389" sldId="262"/>
            <ac:spMk id="6" creationId="{C9F7607D-3F99-3301-EC2B-0B71687FD0D2}"/>
          </ac:spMkLst>
        </pc:spChg>
        <pc:picChg chg="mod">
          <ac:chgData name="Hasan Akhtar" userId="98df36012ce047bc" providerId="LiveId" clId="{99D51CD1-2FDF-4633-BCE8-F9D53A0F2912}" dt="2022-12-22T15:51:06.680" v="321" actId="14100"/>
          <ac:picMkLst>
            <pc:docMk/>
            <pc:sldMk cId="2991192389" sldId="262"/>
            <ac:picMk id="4" creationId="{BE29E763-CC95-FF92-F15A-26CEB625B32B}"/>
          </ac:picMkLst>
        </pc:picChg>
      </pc:sldChg>
      <pc:sldChg chg="modSp add mod ord">
        <pc:chgData name="Hasan Akhtar" userId="98df36012ce047bc" providerId="LiveId" clId="{99D51CD1-2FDF-4633-BCE8-F9D53A0F2912}" dt="2022-12-22T15:51:25.865" v="333" actId="20577"/>
        <pc:sldMkLst>
          <pc:docMk/>
          <pc:sldMk cId="217273346" sldId="263"/>
        </pc:sldMkLst>
        <pc:spChg chg="mod">
          <ac:chgData name="Hasan Akhtar" userId="98df36012ce047bc" providerId="LiveId" clId="{99D51CD1-2FDF-4633-BCE8-F9D53A0F2912}" dt="2022-12-22T15:51:25.865" v="333" actId="20577"/>
          <ac:spMkLst>
            <pc:docMk/>
            <pc:sldMk cId="217273346" sldId="263"/>
            <ac:spMk id="6" creationId="{C9F7607D-3F99-3301-EC2B-0B71687FD0D2}"/>
          </ac:spMkLst>
        </pc:spChg>
      </pc:sldChg>
      <pc:sldChg chg="addSp modSp new mod">
        <pc:chgData name="Hasan Akhtar" userId="98df36012ce047bc" providerId="LiveId" clId="{99D51CD1-2FDF-4633-BCE8-F9D53A0F2912}" dt="2023-03-31T09:54:33.375" v="412" actId="170"/>
        <pc:sldMkLst>
          <pc:docMk/>
          <pc:sldMk cId="1710489235" sldId="264"/>
        </pc:sldMkLst>
        <pc:picChg chg="add mod ord">
          <ac:chgData name="Hasan Akhtar" userId="98df36012ce047bc" providerId="LiveId" clId="{99D51CD1-2FDF-4633-BCE8-F9D53A0F2912}" dt="2023-03-31T09:50:15.411" v="404" actId="1076"/>
          <ac:picMkLst>
            <pc:docMk/>
            <pc:sldMk cId="1710489235" sldId="264"/>
            <ac:picMk id="3" creationId="{ED1C6E4A-915C-D874-F1D6-8C4A5FC5386B}"/>
          </ac:picMkLst>
        </pc:picChg>
        <pc:picChg chg="add mod ord">
          <ac:chgData name="Hasan Akhtar" userId="98df36012ce047bc" providerId="LiveId" clId="{99D51CD1-2FDF-4633-BCE8-F9D53A0F2912}" dt="2023-03-31T09:50:04.521" v="400" actId="14100"/>
          <ac:picMkLst>
            <pc:docMk/>
            <pc:sldMk cId="1710489235" sldId="264"/>
            <ac:picMk id="5" creationId="{A8AB6B38-E956-C4F9-E427-8DF8B2421DD5}"/>
          </ac:picMkLst>
        </pc:picChg>
        <pc:picChg chg="add mod">
          <ac:chgData name="Hasan Akhtar" userId="98df36012ce047bc" providerId="LiveId" clId="{99D51CD1-2FDF-4633-BCE8-F9D53A0F2912}" dt="2023-03-31T09:49:49.134" v="394" actId="1076"/>
          <ac:picMkLst>
            <pc:docMk/>
            <pc:sldMk cId="1710489235" sldId="264"/>
            <ac:picMk id="7" creationId="{7166FFE5-B96C-E030-11C6-78604D432428}"/>
          </ac:picMkLst>
        </pc:picChg>
        <pc:picChg chg="add mod ord">
          <ac:chgData name="Hasan Akhtar" userId="98df36012ce047bc" providerId="LiveId" clId="{99D51CD1-2FDF-4633-BCE8-F9D53A0F2912}" dt="2023-03-31T09:54:33.375" v="412" actId="170"/>
          <ac:picMkLst>
            <pc:docMk/>
            <pc:sldMk cId="1710489235" sldId="264"/>
            <ac:picMk id="9" creationId="{28321186-893D-4EA2-B76F-47C911A793FB}"/>
          </ac:picMkLst>
        </pc:picChg>
        <pc:picChg chg="add mod">
          <ac:chgData name="Hasan Akhtar" userId="98df36012ce047bc" providerId="LiveId" clId="{99D51CD1-2FDF-4633-BCE8-F9D53A0F2912}" dt="2023-03-31T09:54:18.137" v="408" actId="1076"/>
          <ac:picMkLst>
            <pc:docMk/>
            <pc:sldMk cId="1710489235" sldId="264"/>
            <ac:picMk id="11" creationId="{1BA3273A-59EA-F78C-A5DD-D082A7BB391C}"/>
          </ac:picMkLst>
        </pc:picChg>
        <pc:picChg chg="add mod">
          <ac:chgData name="Hasan Akhtar" userId="98df36012ce047bc" providerId="LiveId" clId="{99D51CD1-2FDF-4633-BCE8-F9D53A0F2912}" dt="2023-03-31T09:54:25.127" v="410" actId="1076"/>
          <ac:picMkLst>
            <pc:docMk/>
            <pc:sldMk cId="1710489235" sldId="264"/>
            <ac:picMk id="12" creationId="{F3A9ADEA-6B70-EB9D-8C24-18FA8F0DEE63}"/>
          </ac:picMkLst>
        </pc:picChg>
      </pc:sldChg>
      <pc:sldChg chg="addSp delSp modSp add mod">
        <pc:chgData name="Hasan Akhtar" userId="98df36012ce047bc" providerId="LiveId" clId="{99D51CD1-2FDF-4633-BCE8-F9D53A0F2912}" dt="2023-03-31T10:06:58.313" v="432" actId="14100"/>
        <pc:sldMkLst>
          <pc:docMk/>
          <pc:sldMk cId="1771911227" sldId="265"/>
        </pc:sldMkLst>
        <pc:picChg chg="mod">
          <ac:chgData name="Hasan Akhtar" userId="98df36012ce047bc" providerId="LiveId" clId="{99D51CD1-2FDF-4633-BCE8-F9D53A0F2912}" dt="2023-03-31T10:00:45.495" v="425" actId="14100"/>
          <ac:picMkLst>
            <pc:docMk/>
            <pc:sldMk cId="1771911227" sldId="265"/>
            <ac:picMk id="3" creationId="{ED1C6E4A-915C-D874-F1D6-8C4A5FC5386B}"/>
          </ac:picMkLst>
        </pc:picChg>
        <pc:picChg chg="add mod ord">
          <ac:chgData name="Hasan Akhtar" userId="98df36012ce047bc" providerId="LiveId" clId="{99D51CD1-2FDF-4633-BCE8-F9D53A0F2912}" dt="2023-03-31T10:00:22.816" v="420" actId="167"/>
          <ac:picMkLst>
            <pc:docMk/>
            <pc:sldMk cId="1771911227" sldId="265"/>
            <ac:picMk id="4" creationId="{4F2EEBAB-0681-2ACB-A82A-7DDA5DBF5D4A}"/>
          </ac:picMkLst>
        </pc:picChg>
        <pc:picChg chg="mod">
          <ac:chgData name="Hasan Akhtar" userId="98df36012ce047bc" providerId="LiveId" clId="{99D51CD1-2FDF-4633-BCE8-F9D53A0F2912}" dt="2023-03-31T10:00:56.680" v="426" actId="14100"/>
          <ac:picMkLst>
            <pc:docMk/>
            <pc:sldMk cId="1771911227" sldId="265"/>
            <ac:picMk id="5" creationId="{A8AB6B38-E956-C4F9-E427-8DF8B2421DD5}"/>
          </ac:picMkLst>
        </pc:picChg>
        <pc:picChg chg="del">
          <ac:chgData name="Hasan Akhtar" userId="98df36012ce047bc" providerId="LiveId" clId="{99D51CD1-2FDF-4633-BCE8-F9D53A0F2912}" dt="2023-03-31T10:00:06.779" v="415" actId="478"/>
          <ac:picMkLst>
            <pc:docMk/>
            <pc:sldMk cId="1771911227" sldId="265"/>
            <ac:picMk id="7" creationId="{7166FFE5-B96C-E030-11C6-78604D432428}"/>
          </ac:picMkLst>
        </pc:picChg>
        <pc:picChg chg="add mod ord">
          <ac:chgData name="Hasan Akhtar" userId="98df36012ce047bc" providerId="LiveId" clId="{99D51CD1-2FDF-4633-BCE8-F9D53A0F2912}" dt="2023-03-31T10:06:53.203" v="431" actId="171"/>
          <ac:picMkLst>
            <pc:docMk/>
            <pc:sldMk cId="1771911227" sldId="265"/>
            <ac:picMk id="8" creationId="{893E9289-274D-316B-D127-6E7E49C173DD}"/>
          </ac:picMkLst>
        </pc:picChg>
        <pc:picChg chg="del">
          <ac:chgData name="Hasan Akhtar" userId="98df36012ce047bc" providerId="LiveId" clId="{99D51CD1-2FDF-4633-BCE8-F9D53A0F2912}" dt="2023-03-31T10:06:45.142" v="427" actId="478"/>
          <ac:picMkLst>
            <pc:docMk/>
            <pc:sldMk cId="1771911227" sldId="265"/>
            <ac:picMk id="11" creationId="{1BA3273A-59EA-F78C-A5DD-D082A7BB391C}"/>
          </ac:picMkLst>
        </pc:picChg>
        <pc:picChg chg="mod">
          <ac:chgData name="Hasan Akhtar" userId="98df36012ce047bc" providerId="LiveId" clId="{99D51CD1-2FDF-4633-BCE8-F9D53A0F2912}" dt="2023-03-31T10:06:58.313" v="432" actId="14100"/>
          <ac:picMkLst>
            <pc:docMk/>
            <pc:sldMk cId="1771911227" sldId="265"/>
            <ac:picMk id="12" creationId="{F3A9ADEA-6B70-EB9D-8C24-18FA8F0DEE63}"/>
          </ac:picMkLst>
        </pc:picChg>
      </pc:sldChg>
      <pc:sldChg chg="addSp delSp modSp add mod">
        <pc:chgData name="Hasan Akhtar" userId="98df36012ce047bc" providerId="LiveId" clId="{99D51CD1-2FDF-4633-BCE8-F9D53A0F2912}" dt="2023-03-31T10:15:27.506" v="451" actId="1076"/>
        <pc:sldMkLst>
          <pc:docMk/>
          <pc:sldMk cId="1906131702" sldId="266"/>
        </pc:sldMkLst>
        <pc:picChg chg="mod">
          <ac:chgData name="Hasan Akhtar" userId="98df36012ce047bc" providerId="LiveId" clId="{99D51CD1-2FDF-4633-BCE8-F9D53A0F2912}" dt="2023-03-31T10:10:36.980" v="444" actId="14100"/>
          <ac:picMkLst>
            <pc:docMk/>
            <pc:sldMk cId="1906131702" sldId="266"/>
            <ac:picMk id="3" creationId="{ED1C6E4A-915C-D874-F1D6-8C4A5FC5386B}"/>
          </ac:picMkLst>
        </pc:picChg>
        <pc:picChg chg="del">
          <ac:chgData name="Hasan Akhtar" userId="98df36012ce047bc" providerId="LiveId" clId="{99D51CD1-2FDF-4633-BCE8-F9D53A0F2912}" dt="2023-03-31T10:10:01.056" v="434" actId="478"/>
          <ac:picMkLst>
            <pc:docMk/>
            <pc:sldMk cId="1906131702" sldId="266"/>
            <ac:picMk id="4" creationId="{4F2EEBAB-0681-2ACB-A82A-7DDA5DBF5D4A}"/>
          </ac:picMkLst>
        </pc:picChg>
        <pc:picChg chg="mod">
          <ac:chgData name="Hasan Akhtar" userId="98df36012ce047bc" providerId="LiveId" clId="{99D51CD1-2FDF-4633-BCE8-F9D53A0F2912}" dt="2023-03-31T10:10:41.258" v="445" actId="1076"/>
          <ac:picMkLst>
            <pc:docMk/>
            <pc:sldMk cId="1906131702" sldId="266"/>
            <ac:picMk id="5" creationId="{A8AB6B38-E956-C4F9-E427-8DF8B2421DD5}"/>
          </ac:picMkLst>
        </pc:picChg>
        <pc:picChg chg="add mod ord">
          <ac:chgData name="Hasan Akhtar" userId="98df36012ce047bc" providerId="LiveId" clId="{99D51CD1-2FDF-4633-BCE8-F9D53A0F2912}" dt="2023-03-31T10:10:10.631" v="439" actId="167"/>
          <ac:picMkLst>
            <pc:docMk/>
            <pc:sldMk cId="1906131702" sldId="266"/>
            <ac:picMk id="6" creationId="{FBA230CF-03EA-08A6-3EE4-DFE2C7743D4D}"/>
          </ac:picMkLst>
        </pc:picChg>
        <pc:picChg chg="del">
          <ac:chgData name="Hasan Akhtar" userId="98df36012ce047bc" providerId="LiveId" clId="{99D51CD1-2FDF-4633-BCE8-F9D53A0F2912}" dt="2023-03-31T10:15:08.236" v="446" actId="478"/>
          <ac:picMkLst>
            <pc:docMk/>
            <pc:sldMk cId="1906131702" sldId="266"/>
            <ac:picMk id="8" creationId="{893E9289-274D-316B-D127-6E7E49C173DD}"/>
          </ac:picMkLst>
        </pc:picChg>
        <pc:picChg chg="mod">
          <ac:chgData name="Hasan Akhtar" userId="98df36012ce047bc" providerId="LiveId" clId="{99D51CD1-2FDF-4633-BCE8-F9D53A0F2912}" dt="2023-03-31T10:15:27.506" v="451" actId="1076"/>
          <ac:picMkLst>
            <pc:docMk/>
            <pc:sldMk cId="1906131702" sldId="266"/>
            <ac:picMk id="9" creationId="{28321186-893D-4EA2-B76F-47C911A793FB}"/>
          </ac:picMkLst>
        </pc:picChg>
        <pc:picChg chg="add mod ord">
          <ac:chgData name="Hasan Akhtar" userId="98df36012ce047bc" providerId="LiveId" clId="{99D51CD1-2FDF-4633-BCE8-F9D53A0F2912}" dt="2023-03-31T10:15:13.806" v="449" actId="167"/>
          <ac:picMkLst>
            <pc:docMk/>
            <pc:sldMk cId="1906131702" sldId="266"/>
            <ac:picMk id="10" creationId="{84C23594-F832-CE78-FC3E-DF086C0F988E}"/>
          </ac:picMkLst>
        </pc:picChg>
      </pc:sldChg>
      <pc:sldChg chg="addSp delSp modSp new mod">
        <pc:chgData name="Hasan Akhtar" userId="98df36012ce047bc" providerId="LiveId" clId="{99D51CD1-2FDF-4633-BCE8-F9D53A0F2912}" dt="2023-04-01T09:07:03.103" v="637" actId="1076"/>
        <pc:sldMkLst>
          <pc:docMk/>
          <pc:sldMk cId="1090147083" sldId="267"/>
        </pc:sldMkLst>
        <pc:spChg chg="add del mod">
          <ac:chgData name="Hasan Akhtar" userId="98df36012ce047bc" providerId="LiveId" clId="{99D51CD1-2FDF-4633-BCE8-F9D53A0F2912}" dt="2023-04-01T08:49:51.837" v="465" actId="478"/>
          <ac:spMkLst>
            <pc:docMk/>
            <pc:sldMk cId="1090147083" sldId="267"/>
            <ac:spMk id="3" creationId="{EF28A87F-04EE-93D1-81A2-80679E82094E}"/>
          </ac:spMkLst>
        </pc:spChg>
        <pc:spChg chg="add mod">
          <ac:chgData name="Hasan Akhtar" userId="98df36012ce047bc" providerId="LiveId" clId="{99D51CD1-2FDF-4633-BCE8-F9D53A0F2912}" dt="2023-04-01T09:05:18.959" v="624" actId="403"/>
          <ac:spMkLst>
            <pc:docMk/>
            <pc:sldMk cId="1090147083" sldId="267"/>
            <ac:spMk id="4" creationId="{DFBAC75B-0A4C-35EA-12FD-B9791ACFB703}"/>
          </ac:spMkLst>
        </pc:spChg>
        <pc:picChg chg="add del mod">
          <ac:chgData name="Hasan Akhtar" userId="98df36012ce047bc" providerId="LiveId" clId="{99D51CD1-2FDF-4633-BCE8-F9D53A0F2912}" dt="2023-04-01T08:49:50.047" v="464" actId="478"/>
          <ac:picMkLst>
            <pc:docMk/>
            <pc:sldMk cId="1090147083" sldId="267"/>
            <ac:picMk id="2" creationId="{AD4E60E4-C03D-13A0-C95A-2041ABCDF07E}"/>
          </ac:picMkLst>
        </pc:picChg>
        <pc:picChg chg="add mod">
          <ac:chgData name="Hasan Akhtar" userId="98df36012ce047bc" providerId="LiveId" clId="{99D51CD1-2FDF-4633-BCE8-F9D53A0F2912}" dt="2023-04-01T09:05:39.660" v="627" actId="1076"/>
          <ac:picMkLst>
            <pc:docMk/>
            <pc:sldMk cId="1090147083" sldId="267"/>
            <ac:picMk id="3" creationId="{3D394177-87C6-1EBE-1B8F-D05B20FA6521}"/>
          </ac:picMkLst>
        </pc:picChg>
        <pc:picChg chg="add mod">
          <ac:chgData name="Hasan Akhtar" userId="98df36012ce047bc" providerId="LiveId" clId="{99D51CD1-2FDF-4633-BCE8-F9D53A0F2912}" dt="2023-04-01T08:51:32.030" v="485" actId="1076"/>
          <ac:picMkLst>
            <pc:docMk/>
            <pc:sldMk cId="1090147083" sldId="267"/>
            <ac:picMk id="5" creationId="{C09039A3-EBA0-0D9E-C4F2-CE3586D99AFA}"/>
          </ac:picMkLst>
        </pc:picChg>
        <pc:picChg chg="add mod">
          <ac:chgData name="Hasan Akhtar" userId="98df36012ce047bc" providerId="LiveId" clId="{99D51CD1-2FDF-4633-BCE8-F9D53A0F2912}" dt="2023-04-01T09:06:31.987" v="633" actId="1076"/>
          <ac:picMkLst>
            <pc:docMk/>
            <pc:sldMk cId="1090147083" sldId="267"/>
            <ac:picMk id="7" creationId="{9EFE8F52-5A01-F214-9037-5D79758C17C0}"/>
          </ac:picMkLst>
        </pc:picChg>
        <pc:picChg chg="add del">
          <ac:chgData name="Hasan Akhtar" userId="98df36012ce047bc" providerId="LiveId" clId="{99D51CD1-2FDF-4633-BCE8-F9D53A0F2912}" dt="2023-04-01T09:06:54.991" v="635" actId="478"/>
          <ac:picMkLst>
            <pc:docMk/>
            <pc:sldMk cId="1090147083" sldId="267"/>
            <ac:picMk id="8" creationId="{4D707289-BC2E-A775-F20D-3E380FA522F7}"/>
          </ac:picMkLst>
        </pc:picChg>
        <pc:picChg chg="add mod">
          <ac:chgData name="Hasan Akhtar" userId="98df36012ce047bc" providerId="LiveId" clId="{99D51CD1-2FDF-4633-BCE8-F9D53A0F2912}" dt="2023-04-01T09:07:03.103" v="637" actId="1076"/>
          <ac:picMkLst>
            <pc:docMk/>
            <pc:sldMk cId="1090147083" sldId="267"/>
            <ac:picMk id="10" creationId="{282EDAAB-FD6D-1E26-9231-222137648FBE}"/>
          </ac:picMkLst>
        </pc:picChg>
      </pc:sldChg>
      <pc:sldChg chg="addSp delSp modSp add mod">
        <pc:chgData name="Hasan Akhtar" userId="98df36012ce047bc" providerId="LiveId" clId="{99D51CD1-2FDF-4633-BCE8-F9D53A0F2912}" dt="2023-04-01T09:15:45.497" v="651" actId="1076"/>
        <pc:sldMkLst>
          <pc:docMk/>
          <pc:sldMk cId="717633792" sldId="268"/>
        </pc:sldMkLst>
        <pc:spChg chg="mod">
          <ac:chgData name="Hasan Akhtar" userId="98df36012ce047bc" providerId="LiveId" clId="{99D51CD1-2FDF-4633-BCE8-F9D53A0F2912}" dt="2023-04-01T09:14:26.558" v="640" actId="20577"/>
          <ac:spMkLst>
            <pc:docMk/>
            <pc:sldMk cId="717633792" sldId="268"/>
            <ac:spMk id="4" creationId="{DFBAC75B-0A4C-35EA-12FD-B9791ACFB703}"/>
          </ac:spMkLst>
        </pc:spChg>
        <pc:picChg chg="del">
          <ac:chgData name="Hasan Akhtar" userId="98df36012ce047bc" providerId="LiveId" clId="{99D51CD1-2FDF-4633-BCE8-F9D53A0F2912}" dt="2023-04-01T09:14:43.339" v="641" actId="478"/>
          <ac:picMkLst>
            <pc:docMk/>
            <pc:sldMk cId="717633792" sldId="268"/>
            <ac:picMk id="3" creationId="{3D394177-87C6-1EBE-1B8F-D05B20FA6521}"/>
          </ac:picMkLst>
        </pc:picChg>
        <pc:picChg chg="add mod">
          <ac:chgData name="Hasan Akhtar" userId="98df36012ce047bc" providerId="LiveId" clId="{99D51CD1-2FDF-4633-BCE8-F9D53A0F2912}" dt="2023-04-01T09:14:59.429" v="644" actId="1076"/>
          <ac:picMkLst>
            <pc:docMk/>
            <pc:sldMk cId="717633792" sldId="268"/>
            <ac:picMk id="6" creationId="{2FD8EDE4-994A-F90A-7A21-84B46373DC0E}"/>
          </ac:picMkLst>
        </pc:picChg>
        <pc:picChg chg="del">
          <ac:chgData name="Hasan Akhtar" userId="98df36012ce047bc" providerId="LiveId" clId="{99D51CD1-2FDF-4633-BCE8-F9D53A0F2912}" dt="2023-04-01T09:15:02.626" v="645" actId="478"/>
          <ac:picMkLst>
            <pc:docMk/>
            <pc:sldMk cId="717633792" sldId="268"/>
            <ac:picMk id="7" creationId="{9EFE8F52-5A01-F214-9037-5D79758C17C0}"/>
          </ac:picMkLst>
        </pc:picChg>
        <pc:picChg chg="add del">
          <ac:chgData name="Hasan Akhtar" userId="98df36012ce047bc" providerId="LiveId" clId="{99D51CD1-2FDF-4633-BCE8-F9D53A0F2912}" dt="2023-04-01T09:15:32.421" v="648" actId="478"/>
          <ac:picMkLst>
            <pc:docMk/>
            <pc:sldMk cId="717633792" sldId="268"/>
            <ac:picMk id="9" creationId="{3531872D-9718-56B8-F426-DD43E4BFB8DA}"/>
          </ac:picMkLst>
        </pc:picChg>
        <pc:picChg chg="del">
          <ac:chgData name="Hasan Akhtar" userId="98df36012ce047bc" providerId="LiveId" clId="{99D51CD1-2FDF-4633-BCE8-F9D53A0F2912}" dt="2023-04-01T09:15:03.786" v="646" actId="478"/>
          <ac:picMkLst>
            <pc:docMk/>
            <pc:sldMk cId="717633792" sldId="268"/>
            <ac:picMk id="10" creationId="{282EDAAB-FD6D-1E26-9231-222137648FBE}"/>
          </ac:picMkLst>
        </pc:picChg>
        <pc:picChg chg="add mod">
          <ac:chgData name="Hasan Akhtar" userId="98df36012ce047bc" providerId="LiveId" clId="{99D51CD1-2FDF-4633-BCE8-F9D53A0F2912}" dt="2023-04-01T09:15:45.497" v="651" actId="1076"/>
          <ac:picMkLst>
            <pc:docMk/>
            <pc:sldMk cId="717633792" sldId="268"/>
            <ac:picMk id="12" creationId="{139098AB-0741-7E41-FAC2-049987D4AB0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177C60-B4EB-9F79-4DC1-DAA6BAD5C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69A669-E2E6-B347-AB84-9F509867B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4" y="-1268412"/>
            <a:ext cx="12258674" cy="2387600"/>
          </a:xfrm>
        </p:spPr>
        <p:txBody>
          <a:bodyPr/>
          <a:lstStyle/>
          <a:p>
            <a:r>
              <a:rPr lang="en-GB" dirty="0"/>
              <a:t>Instructions for Maths Maze navigator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DED6E-1FC4-EB0F-B8BA-B650A18F1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100" y="1704975"/>
            <a:ext cx="11506199" cy="496252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GB" dirty="0"/>
              <a:t>Use the arrow keys to move the player</a:t>
            </a:r>
          </a:p>
          <a:p>
            <a:pPr marL="457200" indent="-457200">
              <a:buAutoNum type="arabicPeriod"/>
            </a:pPr>
            <a:r>
              <a:rPr lang="en-GB" dirty="0"/>
              <a:t>Traverse through the maze</a:t>
            </a:r>
          </a:p>
          <a:p>
            <a:pPr marL="457200" indent="-457200">
              <a:buAutoNum type="arabicPeriod"/>
            </a:pPr>
            <a:r>
              <a:rPr lang="en-GB" dirty="0"/>
              <a:t>A limited amount of moves will be given</a:t>
            </a:r>
          </a:p>
          <a:p>
            <a:pPr marL="457200" indent="-457200">
              <a:buAutoNum type="arabicPeriod"/>
            </a:pPr>
            <a:r>
              <a:rPr lang="en-GB" dirty="0"/>
              <a:t>When the move count reaches 0 then a maths question will pop up</a:t>
            </a:r>
          </a:p>
          <a:p>
            <a:pPr marL="457200" indent="-457200">
              <a:buAutoNum type="arabicPeriod"/>
            </a:pPr>
            <a:r>
              <a:rPr lang="en-GB" dirty="0"/>
              <a:t>Collect the key to win the game</a:t>
            </a:r>
          </a:p>
          <a:p>
            <a:pPr marL="457200" indent="-457200">
              <a:buAutoNum type="arabicPeriod"/>
            </a:pPr>
            <a:r>
              <a:rPr lang="en-GB" dirty="0"/>
              <a:t>A score will be calculated at the end</a:t>
            </a:r>
          </a:p>
          <a:p>
            <a:pPr marL="457200" indent="-457200">
              <a:buAutoNum type="arabicPeriod"/>
            </a:pPr>
            <a:r>
              <a:rPr lang="en-GB" dirty="0"/>
              <a:t>If you lose all lives then you lose the game</a:t>
            </a:r>
          </a:p>
          <a:p>
            <a:pPr marL="457200" indent="-457200">
              <a:buAutoNum type="arabicPeriod"/>
            </a:pPr>
            <a:r>
              <a:rPr lang="en-GB" dirty="0"/>
              <a:t>An end screen will show depending on if you win or lose</a:t>
            </a:r>
          </a:p>
          <a:p>
            <a:pPr marL="457200" indent="-457200">
              <a:buAutoNum type="arabicPeriod"/>
            </a:pPr>
            <a:r>
              <a:rPr lang="en-GB" dirty="0"/>
              <a:t>Enjoy!</a:t>
            </a:r>
          </a:p>
        </p:txBody>
      </p:sp>
    </p:spTree>
    <p:extLst>
      <p:ext uri="{BB962C8B-B14F-4D97-AF65-F5344CB8AC3E}">
        <p14:creationId xmlns:p14="http://schemas.microsoft.com/office/powerpoint/2010/main" val="144989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346"/>
    </mc:Choice>
    <mc:Fallback xmlns="">
      <p:transition spd="slow" advTm="46234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C23594-F832-CE78-FC3E-DF086C0F9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01" y="3359108"/>
            <a:ext cx="6954220" cy="2372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A230CF-03EA-08A6-3EE4-DFE2C7743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74" y="738909"/>
            <a:ext cx="7030431" cy="1505160"/>
          </a:xfrm>
          <a:prstGeom prst="rect">
            <a:avLst/>
          </a:prstGeom>
        </p:spPr>
      </p:pic>
      <p:pic>
        <p:nvPicPr>
          <p:cNvPr id="5" name="Picture 4" descr="White box">
            <a:extLst>
              <a:ext uri="{FF2B5EF4-FFF2-40B4-BE49-F238E27FC236}">
                <a16:creationId xmlns:a16="http://schemas.microsoft.com/office/drawing/2014/main" id="{A8AB6B38-E956-C4F9-E427-8DF8B2421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488" y="795235"/>
            <a:ext cx="2541917" cy="3316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1C6E4A-915C-D874-F1D6-8C4A5FC53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974" y="1126836"/>
            <a:ext cx="1667108" cy="572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321186-893D-4EA2-B76F-47C911A79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692" y="3795158"/>
            <a:ext cx="1495634" cy="533474"/>
          </a:xfrm>
          <a:prstGeom prst="rect">
            <a:avLst/>
          </a:prstGeom>
        </p:spPr>
      </p:pic>
      <p:pic>
        <p:nvPicPr>
          <p:cNvPr id="12" name="Picture 11" descr="White box">
            <a:extLst>
              <a:ext uri="{FF2B5EF4-FFF2-40B4-BE49-F238E27FC236}">
                <a16:creationId xmlns:a16="http://schemas.microsoft.com/office/drawing/2014/main" id="{F3A9ADEA-6B70-EB9D-8C24-18FA8F0DE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909" y="3377085"/>
            <a:ext cx="2503812" cy="33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31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BAC75B-0A4C-35EA-12FD-B9791ACFB703}"/>
              </a:ext>
            </a:extLst>
          </p:cNvPr>
          <p:cNvSpPr txBox="1"/>
          <p:nvPr/>
        </p:nvSpPr>
        <p:spPr>
          <a:xfrm>
            <a:off x="1526886" y="895926"/>
            <a:ext cx="5846618" cy="1754326"/>
          </a:xfrm>
          <a:prstGeom prst="rect">
            <a:avLst/>
          </a:prstGeom>
          <a:noFill/>
          <a:sp3d z="25400" extrusionH="76200" prstMaterial="powder">
            <a:extrusionClr>
              <a:schemeClr val="bg2">
                <a:lumMod val="60000"/>
                <a:lumOff val="40000"/>
              </a:schemeClr>
            </a:extrusionClr>
          </a:sp3d>
        </p:spPr>
        <p:txBody>
          <a:bodyPr wrap="square" rtlCol="0">
            <a:spAutoFit/>
            <a:scene3d>
              <a:camera prst="orthographicFront">
                <a:rot lat="600000" lon="20099988" rev="0"/>
              </a:camera>
              <a:lightRig rig="threePt" dir="t"/>
            </a:scene3d>
            <a:sp3d extrusionH="381000">
              <a:extrusionClr>
                <a:schemeClr val="bg2">
                  <a:lumMod val="40000"/>
                  <a:lumOff val="60000"/>
                </a:schemeClr>
              </a:extrusionClr>
            </a:sp3d>
          </a:bodyPr>
          <a:lstStyle/>
          <a:p>
            <a:r>
              <a:rPr lang="en-US" sz="54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Bernard MT Condensed" panose="02050806060905020404" pitchFamily="18" charset="0"/>
              </a:rPr>
              <a:t>Mr</a:t>
            </a:r>
            <a:r>
              <a:rPr lang="en-US" sz="54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Bernard MT Condensed" panose="02050806060905020404" pitchFamily="18" charset="0"/>
              </a:rPr>
              <a:t> </a:t>
            </a:r>
            <a:r>
              <a:rPr lang="en-US" sz="54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Bernard MT Condensed" panose="02050806060905020404" pitchFamily="18" charset="0"/>
              </a:rPr>
              <a:t>Ninson</a:t>
            </a:r>
            <a:r>
              <a:rPr lang="en-US" sz="54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Bernard MT Condensed" panose="02050806060905020404" pitchFamily="18" charset="0"/>
              </a:rPr>
              <a:t> End user testing - MMN V3</a:t>
            </a:r>
            <a:endParaRPr lang="en-GB" sz="5400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Bernard MT Condensed" panose="020508060609050204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039A3-EBA0-0D9E-C4F2-CE3586D9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504" y="252006"/>
            <a:ext cx="2857500" cy="285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394177-87C6-1EBE-1B8F-D05B20FA6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599" y="3429000"/>
            <a:ext cx="4965764" cy="2850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E8F52-5A01-F214-9037-5D79758C1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798" y="4000042"/>
            <a:ext cx="6901304" cy="20550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2EDAAB-FD6D-1E26-9231-222137648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250" y="4635388"/>
            <a:ext cx="276264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47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BAC75B-0A4C-35EA-12FD-B9791ACFB703}"/>
              </a:ext>
            </a:extLst>
          </p:cNvPr>
          <p:cNvSpPr txBox="1"/>
          <p:nvPr/>
        </p:nvSpPr>
        <p:spPr>
          <a:xfrm>
            <a:off x="1526886" y="895926"/>
            <a:ext cx="5846618" cy="1754326"/>
          </a:xfrm>
          <a:prstGeom prst="rect">
            <a:avLst/>
          </a:prstGeom>
          <a:noFill/>
          <a:sp3d z="25400" extrusionH="76200" prstMaterial="powder">
            <a:extrusionClr>
              <a:schemeClr val="bg2">
                <a:lumMod val="60000"/>
                <a:lumOff val="40000"/>
              </a:schemeClr>
            </a:extrusionClr>
          </a:sp3d>
        </p:spPr>
        <p:txBody>
          <a:bodyPr wrap="square" rtlCol="0">
            <a:spAutoFit/>
            <a:scene3d>
              <a:camera prst="orthographicFront">
                <a:rot lat="600000" lon="20099988" rev="0"/>
              </a:camera>
              <a:lightRig rig="threePt" dir="t"/>
            </a:scene3d>
            <a:sp3d extrusionH="381000">
              <a:extrusionClr>
                <a:schemeClr val="bg2">
                  <a:lumMod val="40000"/>
                  <a:lumOff val="60000"/>
                </a:schemeClr>
              </a:extrusionClr>
            </a:sp3d>
          </a:bodyPr>
          <a:lstStyle/>
          <a:p>
            <a:r>
              <a:rPr lang="en-US" sz="54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Bernard MT Condensed" panose="02050806060905020404" pitchFamily="18" charset="0"/>
              </a:rPr>
              <a:t>Mr</a:t>
            </a:r>
            <a:r>
              <a:rPr lang="en-US" sz="54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Bernard MT Condensed" panose="02050806060905020404" pitchFamily="18" charset="0"/>
              </a:rPr>
              <a:t> </a:t>
            </a:r>
            <a:r>
              <a:rPr lang="en-US" sz="54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Bernard MT Condensed" panose="02050806060905020404" pitchFamily="18" charset="0"/>
              </a:rPr>
              <a:t>Ninson</a:t>
            </a:r>
            <a:r>
              <a:rPr lang="en-US" sz="54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Bernard MT Condensed" panose="02050806060905020404" pitchFamily="18" charset="0"/>
              </a:rPr>
              <a:t> End user testing - MMN V6</a:t>
            </a:r>
            <a:endParaRPr lang="en-GB" sz="5400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Bernard MT Condensed" panose="020508060609050204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039A3-EBA0-0D9E-C4F2-CE3586D9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504" y="252006"/>
            <a:ext cx="2857500" cy="285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D8EDE4-994A-F90A-7A21-84B46373D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95" y="3348324"/>
            <a:ext cx="5920509" cy="30568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9098AB-0741-7E41-FAC2-049987D4A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263" y="3348324"/>
            <a:ext cx="4178300" cy="305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3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7DC7A7-B4B4-C9E9-ACC2-C0990ADD1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849"/>
            <a:ext cx="12192000" cy="7488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B99545-1F8B-AAF7-4109-3CC5EAFF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12" y="590389"/>
            <a:ext cx="9811276" cy="5241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777357-57E0-C612-D033-CD073010C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33" y="641078"/>
            <a:ext cx="9647418" cy="50954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4EEC94-C05D-EFD7-BC13-D43DCDF75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063" y="905478"/>
            <a:ext cx="1855449" cy="552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85754D-51EB-7F54-48A3-CC647BD1A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789" y="2609037"/>
            <a:ext cx="1917474" cy="1864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6F0B2-FF40-A63B-2F6F-59288FD58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338" y="2816654"/>
            <a:ext cx="1917474" cy="16565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A9D6AD-C086-938A-CFA4-5230B38F2A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305" t="3933" r="4371" b="3559"/>
          <a:stretch/>
        </p:blipFill>
        <p:spPr>
          <a:xfrm>
            <a:off x="8829080" y="3161642"/>
            <a:ext cx="781088" cy="7912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31ADD7-2334-0F81-AD0A-89ABB3A3B9A1}"/>
              </a:ext>
            </a:extLst>
          </p:cNvPr>
          <p:cNvSpPr txBox="1"/>
          <p:nvPr/>
        </p:nvSpPr>
        <p:spPr>
          <a:xfrm>
            <a:off x="8349588" y="4100079"/>
            <a:ext cx="174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Narrow" panose="020B0606020202030204" pitchFamily="34" charset="0"/>
              </a:rPr>
              <a:t>Toggle Fullscreen</a:t>
            </a:r>
          </a:p>
        </p:txBody>
      </p:sp>
    </p:spTree>
    <p:extLst>
      <p:ext uri="{BB962C8B-B14F-4D97-AF65-F5344CB8AC3E}">
        <p14:creationId xmlns:p14="http://schemas.microsoft.com/office/powerpoint/2010/main" val="381891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7DC7A7-B4B4-C9E9-ACC2-C0990ADD1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849"/>
            <a:ext cx="12192000" cy="7488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29E763-CC95-FF92-F15A-26CEB625B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6362" y="-5849"/>
            <a:ext cx="14964723" cy="74823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F7607D-3F99-3301-EC2B-0B71687FD0D2}"/>
              </a:ext>
            </a:extLst>
          </p:cNvPr>
          <p:cNvSpPr/>
          <p:nvPr/>
        </p:nvSpPr>
        <p:spPr>
          <a:xfrm>
            <a:off x="3413852" y="5445839"/>
            <a:ext cx="536429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You Win!!!</a:t>
            </a:r>
          </a:p>
        </p:txBody>
      </p:sp>
    </p:spTree>
    <p:extLst>
      <p:ext uri="{BB962C8B-B14F-4D97-AF65-F5344CB8AC3E}">
        <p14:creationId xmlns:p14="http://schemas.microsoft.com/office/powerpoint/2010/main" val="2280666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7DC7A7-B4B4-C9E9-ACC2-C0990ADD1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849"/>
            <a:ext cx="12192000" cy="7488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29E763-CC95-FF92-F15A-26CEB625B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6362" y="-5849"/>
            <a:ext cx="14964723" cy="74823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F7607D-3F99-3301-EC2B-0B71687FD0D2}"/>
              </a:ext>
            </a:extLst>
          </p:cNvPr>
          <p:cNvSpPr/>
          <p:nvPr/>
        </p:nvSpPr>
        <p:spPr>
          <a:xfrm>
            <a:off x="3413852" y="5445839"/>
            <a:ext cx="547748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You Lose!!!</a:t>
            </a:r>
          </a:p>
        </p:txBody>
      </p:sp>
    </p:spTree>
    <p:extLst>
      <p:ext uri="{BB962C8B-B14F-4D97-AF65-F5344CB8AC3E}">
        <p14:creationId xmlns:p14="http://schemas.microsoft.com/office/powerpoint/2010/main" val="1857042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CADAD6-289E-2900-CA59-F02D70714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488211"/>
          </a:xfrm>
          <a:prstGeom prst="rect">
            <a:avLst/>
          </a:prstGeom>
        </p:spPr>
      </p:pic>
      <p:pic>
        <p:nvPicPr>
          <p:cNvPr id="4" name="Picture 3" descr="Text, icon&#10;&#10;Description automatically generated with medium confidence">
            <a:extLst>
              <a:ext uri="{FF2B5EF4-FFF2-40B4-BE49-F238E27FC236}">
                <a16:creationId xmlns:a16="http://schemas.microsoft.com/office/drawing/2014/main" id="{96273246-AAF5-EEE8-162F-9C68703CAC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241D56"/>
              </a:clrFrom>
              <a:clrTo>
                <a:srgbClr val="241D56">
                  <a:alpha val="0"/>
                </a:srgbClr>
              </a:clrTo>
            </a:clrChange>
          </a:blip>
          <a:srcRect l="20916" t="19293" r="21755" b="26694"/>
          <a:stretch/>
        </p:blipFill>
        <p:spPr>
          <a:xfrm>
            <a:off x="2101118" y="1945409"/>
            <a:ext cx="958105" cy="9721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FF2150-A8D9-415F-5B09-9C8E62054F81}"/>
              </a:ext>
            </a:extLst>
          </p:cNvPr>
          <p:cNvSpPr txBox="1"/>
          <p:nvPr/>
        </p:nvSpPr>
        <p:spPr>
          <a:xfrm>
            <a:off x="3091395" y="2015973"/>
            <a:ext cx="3272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SAVE GAME</a:t>
            </a:r>
            <a:endParaRPr lang="en-GB" sz="4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20B85-045D-702E-E2A5-83ED15765CF5}"/>
              </a:ext>
            </a:extLst>
          </p:cNvPr>
          <p:cNvSpPr txBox="1"/>
          <p:nvPr/>
        </p:nvSpPr>
        <p:spPr>
          <a:xfrm>
            <a:off x="3059222" y="3991661"/>
            <a:ext cx="3452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LOAD GAME</a:t>
            </a:r>
            <a:endParaRPr lang="en-GB" sz="4800" dirty="0"/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B1C62C62-47FD-7775-14B8-067858D1E5B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101118" y="3888427"/>
            <a:ext cx="1045082" cy="104508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35DC99-B8CC-54E7-F960-03102B32CE5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2861" y="1811812"/>
            <a:ext cx="1415066" cy="1415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ED8DE6-375B-5A11-4CDF-8784529C2884}"/>
              </a:ext>
            </a:extLst>
          </p:cNvPr>
          <p:cNvSpPr txBox="1"/>
          <p:nvPr/>
        </p:nvSpPr>
        <p:spPr>
          <a:xfrm>
            <a:off x="8070458" y="3136612"/>
            <a:ext cx="999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HINT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14279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7DC7A7-B4B4-C9E9-ACC2-C0990ADD1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849"/>
            <a:ext cx="12192000" cy="7488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29E763-CC95-FF92-F15A-26CEB625B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49"/>
            <a:ext cx="12192001" cy="74882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F7607D-3F99-3301-EC2B-0B71687FD0D2}"/>
              </a:ext>
            </a:extLst>
          </p:cNvPr>
          <p:cNvSpPr/>
          <p:nvPr/>
        </p:nvSpPr>
        <p:spPr>
          <a:xfrm>
            <a:off x="1385119" y="4795390"/>
            <a:ext cx="1016450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Game saving…</a:t>
            </a:r>
            <a:endParaRPr lang="en-US" sz="7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31DB63-5765-6543-DB50-246B45ABA687}"/>
              </a:ext>
            </a:extLst>
          </p:cNvPr>
          <p:cNvSpPr/>
          <p:nvPr/>
        </p:nvSpPr>
        <p:spPr>
          <a:xfrm>
            <a:off x="-600173" y="6277375"/>
            <a:ext cx="129712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Click anywhere to go back to game!</a:t>
            </a:r>
          </a:p>
        </p:txBody>
      </p:sp>
    </p:spTree>
    <p:extLst>
      <p:ext uri="{BB962C8B-B14F-4D97-AF65-F5344CB8AC3E}">
        <p14:creationId xmlns:p14="http://schemas.microsoft.com/office/powerpoint/2010/main" val="217273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7DC7A7-B4B4-C9E9-ACC2-C0990ADD1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849"/>
            <a:ext cx="12192000" cy="7488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29E763-CC95-FF92-F15A-26CEB625B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49"/>
            <a:ext cx="12192001" cy="74882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F7607D-3F99-3301-EC2B-0B71687FD0D2}"/>
              </a:ext>
            </a:extLst>
          </p:cNvPr>
          <p:cNvSpPr/>
          <p:nvPr/>
        </p:nvSpPr>
        <p:spPr>
          <a:xfrm>
            <a:off x="1385119" y="4795390"/>
            <a:ext cx="1016450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Game loading…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31DB63-5765-6543-DB50-246B45ABA687}"/>
              </a:ext>
            </a:extLst>
          </p:cNvPr>
          <p:cNvSpPr/>
          <p:nvPr/>
        </p:nvSpPr>
        <p:spPr>
          <a:xfrm>
            <a:off x="-600173" y="6277375"/>
            <a:ext cx="129712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Click anywhere to go back to game!</a:t>
            </a:r>
          </a:p>
        </p:txBody>
      </p:sp>
    </p:spTree>
    <p:extLst>
      <p:ext uri="{BB962C8B-B14F-4D97-AF65-F5344CB8AC3E}">
        <p14:creationId xmlns:p14="http://schemas.microsoft.com/office/powerpoint/2010/main" val="2991192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66FFE5-B96C-E030-11C6-78604D43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74" y="492992"/>
            <a:ext cx="6839905" cy="2048161"/>
          </a:xfrm>
          <a:prstGeom prst="rect">
            <a:avLst/>
          </a:prstGeom>
        </p:spPr>
      </p:pic>
      <p:pic>
        <p:nvPicPr>
          <p:cNvPr id="5" name="Picture 4" descr="White box">
            <a:extLst>
              <a:ext uri="{FF2B5EF4-FFF2-40B4-BE49-F238E27FC236}">
                <a16:creationId xmlns:a16="http://schemas.microsoft.com/office/drawing/2014/main" id="{A8AB6B38-E956-C4F9-E427-8DF8B2421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460" y="492992"/>
            <a:ext cx="2576419" cy="3316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1C6E4A-915C-D874-F1D6-8C4A5FC53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74" y="926440"/>
            <a:ext cx="1667108" cy="590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A3273A-59EA-F78C-A5DD-D082A7BB3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974" y="3355809"/>
            <a:ext cx="6782747" cy="2381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321186-893D-4EA2-B76F-47C911A79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974" y="3836517"/>
            <a:ext cx="1495634" cy="533474"/>
          </a:xfrm>
          <a:prstGeom prst="rect">
            <a:avLst/>
          </a:prstGeom>
        </p:spPr>
      </p:pic>
      <p:pic>
        <p:nvPicPr>
          <p:cNvPr id="12" name="Picture 11" descr="White box">
            <a:extLst>
              <a:ext uri="{FF2B5EF4-FFF2-40B4-BE49-F238E27FC236}">
                <a16:creationId xmlns:a16="http://schemas.microsoft.com/office/drawing/2014/main" id="{F3A9ADEA-6B70-EB9D-8C24-18FA8F0DE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302" y="3377085"/>
            <a:ext cx="2576419" cy="33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89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2EEBAB-0681-2ACB-A82A-7DDA5DBF5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74" y="335990"/>
            <a:ext cx="6820852" cy="2800741"/>
          </a:xfrm>
          <a:prstGeom prst="rect">
            <a:avLst/>
          </a:prstGeom>
        </p:spPr>
      </p:pic>
      <p:pic>
        <p:nvPicPr>
          <p:cNvPr id="5" name="Picture 4" descr="White box">
            <a:extLst>
              <a:ext uri="{FF2B5EF4-FFF2-40B4-BE49-F238E27FC236}">
                <a16:creationId xmlns:a16="http://schemas.microsoft.com/office/drawing/2014/main" id="{A8AB6B38-E956-C4F9-E427-8DF8B2421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09" y="335990"/>
            <a:ext cx="2541917" cy="3316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1C6E4A-915C-D874-F1D6-8C4A5FC53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74" y="738909"/>
            <a:ext cx="1667108" cy="618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3E9289-274D-316B-D127-6E7E49C17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974" y="3377085"/>
            <a:ext cx="6773220" cy="2429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321186-893D-4EA2-B76F-47C911A79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974" y="3836517"/>
            <a:ext cx="1495634" cy="533474"/>
          </a:xfrm>
          <a:prstGeom prst="rect">
            <a:avLst/>
          </a:prstGeom>
        </p:spPr>
      </p:pic>
      <p:pic>
        <p:nvPicPr>
          <p:cNvPr id="12" name="Picture 11" descr="White box">
            <a:extLst>
              <a:ext uri="{FF2B5EF4-FFF2-40B4-BE49-F238E27FC236}">
                <a16:creationId xmlns:a16="http://schemas.microsoft.com/office/drawing/2014/main" id="{F3A9ADEA-6B70-EB9D-8C24-18FA8F0DE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09" y="3377085"/>
            <a:ext cx="2503812" cy="33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112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145</TotalTime>
  <Words>128</Words>
  <Application>Microsoft Office PowerPoint</Application>
  <PresentationFormat>Widescreen</PresentationFormat>
  <Paragraphs>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Narrow</vt:lpstr>
      <vt:lpstr>Bernard MT Condensed</vt:lpstr>
      <vt:lpstr>Tw Cen MT</vt:lpstr>
      <vt:lpstr>Circuit</vt:lpstr>
      <vt:lpstr>Instructions for Maths Maze navigator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Maths Maze navigator</dc:title>
  <dc:creator>Hasan</dc:creator>
  <cp:lastModifiedBy>Hasan Akhtar</cp:lastModifiedBy>
  <cp:revision>1</cp:revision>
  <dcterms:created xsi:type="dcterms:W3CDTF">2022-11-05T20:40:23Z</dcterms:created>
  <dcterms:modified xsi:type="dcterms:W3CDTF">2023-04-01T09:15:55Z</dcterms:modified>
</cp:coreProperties>
</file>